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28F2A2-2268-B215-4C2D-BCC0B0217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11267A-B8AA-3F48-8D41-9CB84B9EC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3B1675-2DD3-77BF-28C3-EEAFF5204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6FC061-4584-282B-C827-9D58795E5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C12FF4-3DCA-B5F4-241A-3C206CB9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779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FD7C6-80F3-E925-7FF8-C2D2F22FB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19A197-62A5-2EFC-FEAF-689E5DBFA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14E96A-0320-36D1-F6B1-CA16056A8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41DB4C-5853-1093-D63D-D63CBFDE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7F7CC1-644A-6FED-D2B0-716152E1B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045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D9A537-8BFA-9FBC-2E92-F7FC5E287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35E9A6-08C6-1C01-67AC-016A285F4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C40221-5863-FFCB-BEFB-59B59EF4A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51E41A-566F-5257-EFB4-C1EAF188D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340067-96D2-ABB7-4109-342ECE68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880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72F01-2BCE-D0AC-3E8A-52E345DB3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9A7ACA-2658-92BC-A834-59DE09163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4C571F-463D-DDE7-9F35-1132D7B58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327AFD-B2F5-D1BA-BF2C-D7F046BD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B13157-0FA1-25EE-371D-377BE09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274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B7816C-1A9D-B2F9-0C0A-58A9020FF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BD4F35-1854-C736-4DA5-A32591D36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4A83AB-BE6B-8802-D79A-0DC3EEC50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5EBB19-6D70-E311-965A-D5BF2707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848817-D1C8-08C7-250B-28E3EFA3D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442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016E5E-5DCD-2C9E-07CF-F7EFBC941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B0E434-ACE3-A2CD-4532-F5A93C6D32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33C570-DF3F-1FC7-A971-482421379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E70DC6-7DEA-E718-B297-39F2E9FEA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1F9123-17CC-4D37-BE4D-EF4D4BC7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2D5FA2-89B9-219B-6233-36D521D4C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041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13B25-AB7B-C9CE-22D2-1F411E419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4E8CA8-BFCC-48A1-4135-72E3FCC16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D37D49-E0C4-4D39-B5A2-F9F5238CC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94875E-BB98-FD54-35BA-79306C9553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8B925B-35AC-857F-1EB0-47D08B387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6F14C-4147-4CBD-BAAC-BFD7813A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39AE9F-F9AF-46BF-0387-324BAD6F9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9895E1-D7DB-14D3-5A55-5284C466E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520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DABA9-08FD-987D-1B6A-D1E772A2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A6AB32B-B121-4FF5-1D26-607EC0A2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2B884AC-29AF-3D71-AFC7-66E326118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56C3AE-6240-D5E2-BA8F-9B5AB77A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49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640BAF-67D9-FA34-118A-F96C1BFB4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A038B7-BB9E-038D-F34A-09F466AC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379476A-4A35-E134-96A9-5390D462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776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32C3F-09C4-5542-19BE-EEDD23647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8C6562-9335-2FF1-001D-9D9F142F5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8DC761-A59C-E522-2F64-0A70E44F9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F32CDB-7350-9E11-328D-B3639B944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00A46B-F00C-47E9-0148-48A7A8532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A7F02D-390E-DD18-2064-395B1C73B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5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F8E97-36D6-3AFB-E68F-2B0F2F04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1AC072-94F2-4869-C3FF-93853EEEE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43F20E-0320-ADCF-4ADA-3A6AE7931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331C8C-5284-A3CB-6A16-F82484DA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5895F1-5DCD-CE0B-121B-62A3E33C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3FF1E5-E11E-DF59-A522-58E52232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947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107113C-0976-61D0-B8FC-974C12382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EA7972-713D-5247-5CA4-FCA30A3F8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50562E-586C-1E7D-EB53-321B75D1E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98159-2CDF-46F8-A259-893460680187}" type="datetimeFigureOut">
              <a:rPr lang="es-CO" smtClean="0"/>
              <a:t>27/06/2024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B6BBBE-AD6C-439F-018B-5D78CB2689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63ECB9-6CC0-E374-2412-9AF39121B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5A94B-6D32-4FC3-9590-6543A70246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628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335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472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628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091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21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657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EDWIN RAFAEL ORTIZ PADILLA</dc:creator>
  <cp:lastModifiedBy>EDWIN RAFAEL ORTIZ PADILLA</cp:lastModifiedBy>
  <cp:revision>1</cp:revision>
  <dcterms:created xsi:type="dcterms:W3CDTF">2024-06-27T21:32:13Z</dcterms:created>
  <dcterms:modified xsi:type="dcterms:W3CDTF">2024-06-27T21:35:06Z</dcterms:modified>
</cp:coreProperties>
</file>